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98" r:id="rId1"/>
    <p:sldMasterId id="2147483692" r:id="rId2"/>
  </p:sldMasterIdLst>
  <p:notesMasterIdLst>
    <p:notesMasterId r:id="rId4"/>
  </p:notesMasterIdLst>
  <p:sldIdLst>
    <p:sldId id="274" r:id="rId3"/>
  </p:sldIdLst>
  <p:sldSz cx="9144000" cy="51450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2764"/>
    <a:srgbClr val="6DB4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5953" autoAdjust="0"/>
    <p:restoredTop sz="95952"/>
  </p:normalViewPr>
  <p:slideViewPr>
    <p:cSldViewPr snapToGrid="0" snapToObjects="1">
      <p:cViewPr varScale="1">
        <p:scale>
          <a:sx n="143" d="100"/>
          <a:sy n="143" d="100"/>
        </p:scale>
        <p:origin x="129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la Broekman - Kwaliteitprakijk" userId="cccbe906-3bbe-4fae-93f3-0437b93ac614" providerId="ADAL" clId="{8A512BFE-EDE0-42FE-884D-7C841A7519CE}"/>
    <pc:docChg chg="custSel modSld">
      <pc:chgData name="Carla Broekman - Kwaliteitprakijk" userId="cccbe906-3bbe-4fae-93f3-0437b93ac614" providerId="ADAL" clId="{8A512BFE-EDE0-42FE-884D-7C841A7519CE}" dt="2022-10-14T06:49:45.056" v="1" actId="478"/>
      <pc:docMkLst>
        <pc:docMk/>
      </pc:docMkLst>
      <pc:sldChg chg="delSp modSp mod">
        <pc:chgData name="Carla Broekman - Kwaliteitprakijk" userId="cccbe906-3bbe-4fae-93f3-0437b93ac614" providerId="ADAL" clId="{8A512BFE-EDE0-42FE-884D-7C841A7519CE}" dt="2022-10-14T06:49:45.056" v="1" actId="478"/>
        <pc:sldMkLst>
          <pc:docMk/>
          <pc:sldMk cId="3508765785" sldId="274"/>
        </pc:sldMkLst>
        <pc:spChg chg="del">
          <ac:chgData name="Carla Broekman - Kwaliteitprakijk" userId="cccbe906-3bbe-4fae-93f3-0437b93ac614" providerId="ADAL" clId="{8A512BFE-EDE0-42FE-884D-7C841A7519CE}" dt="2022-10-14T06:49:45.056" v="1" actId="478"/>
          <ac:spMkLst>
            <pc:docMk/>
            <pc:sldMk cId="3508765785" sldId="274"/>
            <ac:spMk id="15" creationId="{516C9AEE-6844-2B5A-FE95-AF1D442D6017}"/>
          </ac:spMkLst>
        </pc:spChg>
        <pc:picChg chg="mod">
          <ac:chgData name="Carla Broekman - Kwaliteitprakijk" userId="cccbe906-3bbe-4fae-93f3-0437b93ac614" providerId="ADAL" clId="{8A512BFE-EDE0-42FE-884D-7C841A7519CE}" dt="2022-10-14T06:37:58.411" v="0" actId="1076"/>
          <ac:picMkLst>
            <pc:docMk/>
            <pc:sldMk cId="3508765785" sldId="274"/>
            <ac:picMk id="12" creationId="{402AE6C0-DF8F-51C5-E703-B5722A729C4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7597A8-AB83-654A-A02C-20B0CB2A1E43}" type="datetimeFigureOut">
              <a:rPr lang="en-NL" smtClean="0"/>
              <a:t>10/14/2022</a:t>
            </a:fld>
            <a:endParaRPr lang="en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70F6FC-1D75-A94E-BD7C-E5E2DC9787D2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89892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D815C-2E54-B6F2-D7C4-E6FABB9621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6071" y="2898080"/>
            <a:ext cx="5378393" cy="1089529"/>
          </a:xfrm>
          <a:prstGeom prst="rect">
            <a:avLst/>
          </a:prstGeom>
          <a:solidFill>
            <a:schemeClr val="accent1"/>
          </a:solidFill>
        </p:spPr>
        <p:txBody>
          <a:bodyPr wrap="square" anchor="ctr" anchorCtr="0">
            <a:spAutoFit/>
          </a:bodyPr>
          <a:lstStyle>
            <a:lvl1pPr algn="ct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NL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C0AB7B-7407-951A-3994-D9410EA1D1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7714" y="4435468"/>
            <a:ext cx="4709885" cy="501013"/>
          </a:xfrm>
          <a:blipFill>
            <a:blip r:embed="rId2"/>
            <a:tile tx="0" ty="0" sx="100000" sy="100000" flip="none" algn="tl"/>
          </a:blipFill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NL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DD33819-1CA2-4E38-2270-388A90ED68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67075" y="3752850"/>
            <a:ext cx="4616450" cy="531813"/>
          </a:xfrm>
          <a:prstGeom prst="rect">
            <a:avLst/>
          </a:prstGeom>
          <a:solidFill>
            <a:srgbClr val="6DB4C5"/>
          </a:solidFill>
        </p:spPr>
        <p:txBody>
          <a:bodyPr anchor="ctr" anchorCtr="0"/>
          <a:lstStyle>
            <a:lvl1pPr marL="0" indent="0">
              <a:buNone/>
              <a:defRPr sz="2600">
                <a:solidFill>
                  <a:schemeClr val="bg1"/>
                </a:solidFill>
              </a:defRPr>
            </a:lvl1pPr>
            <a:lvl2pPr marL="342900" indent="0">
              <a:buNone/>
              <a:defRPr sz="2600">
                <a:solidFill>
                  <a:schemeClr val="bg1"/>
                </a:solidFill>
              </a:defRPr>
            </a:lvl2pPr>
            <a:lvl3pPr marL="685800" indent="0">
              <a:buNone/>
              <a:defRPr sz="2600">
                <a:solidFill>
                  <a:schemeClr val="bg1"/>
                </a:solidFill>
              </a:defRPr>
            </a:lvl3pPr>
            <a:lvl4pPr marL="1028700" indent="0">
              <a:buNone/>
              <a:defRPr sz="2600">
                <a:solidFill>
                  <a:schemeClr val="bg1"/>
                </a:solidFill>
              </a:defRPr>
            </a:lvl4pPr>
            <a:lvl5pPr marL="1371600" indent="0">
              <a:buNone/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141248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kolo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63EA6-630F-7AC4-F863-273CCE09F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840BDE-114D-CA67-D9BD-78A90CD7FD5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Titel van deze presentatie  |  27 mei 2022</a:t>
            </a:r>
            <a:endParaRPr lang="en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61E56C-D43E-9322-CEE4-F59194326D8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B0F972-8C45-2A43-AE9F-79F2E59DDB1C}" type="slidenum">
              <a:rPr lang="en-NL" smtClean="0"/>
              <a:pPr/>
              <a:t>‹nr.›</a:t>
            </a:fld>
            <a:endParaRPr lang="en-NL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0E30ED-24C2-DA12-FAB9-59C4FAE635A7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451425" y="1204685"/>
            <a:ext cx="7046685" cy="3376215"/>
          </a:xfrm>
        </p:spPr>
        <p:txBody>
          <a:bodyPr>
            <a:normAutofit/>
          </a:bodyPr>
          <a:lstStyle>
            <a:lvl1pPr marL="136525" indent="-136525">
              <a:buSzPct val="100000"/>
              <a:buFont typeface="System Font Regular"/>
              <a:buChar char="•"/>
              <a:defRPr sz="1500"/>
            </a:lvl1pPr>
            <a:lvl2pPr marL="266700" indent="-87313">
              <a:buSzPct val="100000"/>
              <a:buFont typeface="System Font Regular"/>
              <a:buChar char="•"/>
              <a:defRPr sz="1500"/>
            </a:lvl2pPr>
            <a:lvl3pPr marL="360363" indent="-93663">
              <a:buSzPct val="100000"/>
              <a:buFont typeface="System Font Regular"/>
              <a:buChar char="•"/>
              <a:defRPr sz="1500"/>
            </a:lvl3pPr>
            <a:lvl4pPr marL="1600200" indent="-228600">
              <a:buSzPct val="100000"/>
              <a:buFont typeface="System Font Regular"/>
              <a:buChar char="•"/>
              <a:defRPr sz="1500"/>
            </a:lvl4pPr>
            <a:lvl5pPr marL="2057400" indent="-228600">
              <a:buSzPct val="100000"/>
              <a:buFont typeface="System Font Regular"/>
              <a:buChar char="•"/>
              <a:defRPr sz="1500"/>
            </a:lvl5pPr>
          </a:lstStyle>
          <a:p>
            <a:pPr lvl="0"/>
            <a:r>
              <a:rPr lang="en-GB" dirty="0"/>
              <a:t>Duis autem </a:t>
            </a:r>
            <a:r>
              <a:rPr lang="en-GB" dirty="0" err="1"/>
              <a:t>vel</a:t>
            </a:r>
            <a:r>
              <a:rPr lang="en-GB" dirty="0"/>
              <a:t> </a:t>
            </a:r>
            <a:r>
              <a:rPr lang="en-GB" dirty="0" err="1"/>
              <a:t>eum</a:t>
            </a:r>
            <a:r>
              <a:rPr lang="en-GB" dirty="0"/>
              <a:t> </a:t>
            </a:r>
            <a:r>
              <a:rPr lang="en-GB" dirty="0" err="1"/>
              <a:t>iriure</a:t>
            </a:r>
            <a:r>
              <a:rPr lang="en-GB" dirty="0"/>
              <a:t> 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3436677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-kolo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63EA6-630F-7AC4-F863-273CCE09F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840BDE-114D-CA67-D9BD-78A90CD7FD5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Titel van deze presentatie  |  27 mei 2022</a:t>
            </a:r>
            <a:endParaRPr lang="en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61E56C-D43E-9322-CEE4-F59194326D8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B0F972-8C45-2A43-AE9F-79F2E59DDB1C}" type="slidenum">
              <a:rPr lang="en-NL" smtClean="0"/>
              <a:pPr/>
              <a:t>‹nr.›</a:t>
            </a:fld>
            <a:endParaRPr lang="en-NL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0E30ED-24C2-DA12-FAB9-59C4FAE635A7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451425" y="1204685"/>
            <a:ext cx="3376351" cy="3376215"/>
          </a:xfrm>
        </p:spPr>
        <p:txBody>
          <a:bodyPr>
            <a:normAutofit/>
          </a:bodyPr>
          <a:lstStyle>
            <a:lvl1pPr marL="136525" indent="-136525">
              <a:buSzPct val="110000"/>
              <a:buFont typeface="System Font Regular"/>
              <a:buChar char="•"/>
              <a:defRPr sz="1500"/>
            </a:lvl1pPr>
            <a:lvl2pPr marL="266700" indent="-87313">
              <a:buSzPct val="110000"/>
              <a:buFont typeface="System Font Regular"/>
              <a:buChar char="•"/>
              <a:defRPr sz="1500"/>
            </a:lvl2pPr>
            <a:lvl3pPr marL="360363" indent="-93663">
              <a:buSzPct val="110000"/>
              <a:buFont typeface="System Font Regular"/>
              <a:buChar char="•"/>
              <a:defRPr sz="1500"/>
            </a:lvl3pPr>
            <a:lvl4pPr marL="1600200" indent="-228600">
              <a:buSzPct val="110000"/>
              <a:buFont typeface="System Font Regular"/>
              <a:buChar char="•"/>
              <a:defRPr sz="1500"/>
            </a:lvl4pPr>
            <a:lvl5pPr marL="2057400" indent="-228600">
              <a:buSzPct val="110000"/>
              <a:buFont typeface="System Font Regular"/>
              <a:buChar char="•"/>
              <a:defRPr sz="1500"/>
            </a:lvl5pPr>
          </a:lstStyle>
          <a:p>
            <a:pPr lvl="0"/>
            <a:r>
              <a:rPr lang="en-GB" dirty="0"/>
              <a:t>Duis autem </a:t>
            </a:r>
            <a:r>
              <a:rPr lang="en-GB" dirty="0" err="1"/>
              <a:t>vel</a:t>
            </a:r>
            <a:r>
              <a:rPr lang="en-GB" dirty="0"/>
              <a:t> </a:t>
            </a:r>
            <a:r>
              <a:rPr lang="en-GB" dirty="0" err="1"/>
              <a:t>eum</a:t>
            </a:r>
            <a:r>
              <a:rPr lang="en-GB" dirty="0"/>
              <a:t> </a:t>
            </a:r>
            <a:r>
              <a:rPr lang="en-GB" dirty="0" err="1"/>
              <a:t>iriure</a:t>
            </a:r>
            <a:r>
              <a:rPr lang="en-GB" dirty="0"/>
              <a:t> 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NL" dirty="0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54E8C67C-F9E2-0EBA-A64B-31B9E463453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128208" y="1204685"/>
            <a:ext cx="3376351" cy="3376215"/>
          </a:xfrm>
        </p:spPr>
        <p:txBody>
          <a:bodyPr>
            <a:normAutofit/>
          </a:bodyPr>
          <a:lstStyle>
            <a:lvl1pPr marL="136525" indent="-136525">
              <a:buSzPct val="110000"/>
              <a:buFont typeface="System Font Regular"/>
              <a:buChar char="•"/>
              <a:defRPr sz="1500"/>
            </a:lvl1pPr>
            <a:lvl2pPr marL="266700" indent="-87313">
              <a:buSzPct val="110000"/>
              <a:buFont typeface="System Font Regular"/>
              <a:buChar char="•"/>
              <a:defRPr sz="1500"/>
            </a:lvl2pPr>
            <a:lvl3pPr marL="360363" indent="-93663">
              <a:buSzPct val="110000"/>
              <a:buFont typeface="System Font Regular"/>
              <a:buChar char="•"/>
              <a:defRPr sz="1500"/>
            </a:lvl3pPr>
            <a:lvl4pPr marL="1600200" indent="-228600">
              <a:buSzPct val="110000"/>
              <a:buFont typeface="System Font Regular"/>
              <a:buChar char="•"/>
              <a:defRPr sz="1500"/>
            </a:lvl4pPr>
            <a:lvl5pPr marL="2057400" indent="-228600">
              <a:buSzPct val="110000"/>
              <a:buFont typeface="System Font Regular"/>
              <a:buChar char="•"/>
              <a:defRPr sz="1500"/>
            </a:lvl5pPr>
          </a:lstStyle>
          <a:p>
            <a:pPr lvl="0"/>
            <a:r>
              <a:rPr lang="en-GB" dirty="0"/>
              <a:t>Duis autem </a:t>
            </a:r>
            <a:r>
              <a:rPr lang="en-GB" dirty="0" err="1"/>
              <a:t>vel</a:t>
            </a:r>
            <a:r>
              <a:rPr lang="en-GB" dirty="0"/>
              <a:t> </a:t>
            </a:r>
            <a:r>
              <a:rPr lang="en-GB" dirty="0" err="1"/>
              <a:t>eum</a:t>
            </a:r>
            <a:r>
              <a:rPr lang="en-GB" dirty="0"/>
              <a:t> </a:t>
            </a:r>
            <a:r>
              <a:rPr lang="en-GB" dirty="0" err="1"/>
              <a:t>iriure</a:t>
            </a:r>
            <a:r>
              <a:rPr lang="en-GB" dirty="0"/>
              <a:t> 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895801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D50B6B88-559F-2A40-B6EF-9DA291EA8625}"/>
              </a:ext>
            </a:extLst>
          </p:cNvPr>
          <p:cNvSpPr txBox="1">
            <a:spLocks/>
          </p:cNvSpPr>
          <p:nvPr userDrawn="1"/>
        </p:nvSpPr>
        <p:spPr>
          <a:xfrm>
            <a:off x="3438144" y="2697480"/>
            <a:ext cx="5586984" cy="135774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r" defTabSz="685800" rtl="0" eaLnBrk="1" latinLnBrk="0" hangingPunct="1">
              <a:lnSpc>
                <a:spcPts val="4800"/>
              </a:lnSpc>
              <a:spcBef>
                <a:spcPct val="0"/>
              </a:spcBef>
              <a:buNone/>
              <a:defRPr sz="38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566E4815-1B58-B447-A9F3-FEAD7280589C}"/>
              </a:ext>
            </a:extLst>
          </p:cNvPr>
          <p:cNvSpPr txBox="1">
            <a:spLocks/>
          </p:cNvSpPr>
          <p:nvPr userDrawn="1"/>
        </p:nvSpPr>
        <p:spPr>
          <a:xfrm>
            <a:off x="5138928" y="4187952"/>
            <a:ext cx="3886200" cy="44805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9CA390-9BBC-C756-96E5-7AB38A08FB6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68571" y="-6463"/>
            <a:ext cx="2975428" cy="1039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308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9C1217-9C31-A341-A9FD-9BFFADCA4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427" y="564187"/>
            <a:ext cx="7046685" cy="640499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GB" dirty="0"/>
              <a:t>Lorem ipsum</a:t>
            </a:r>
            <a:endParaRPr lang="nl-N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EFB8E8-D0A1-194B-8610-EF11E6C21F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58684" y="1204686"/>
            <a:ext cx="7039429" cy="342922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nl-NL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52E3F5-CCF5-3615-DD0D-D04F3BDC900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68571" y="0"/>
            <a:ext cx="2975428" cy="1039493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F7BF32B-334A-EA24-9FBE-2B2D0CED4A6E}"/>
              </a:ext>
            </a:extLst>
          </p:cNvPr>
          <p:cNvCxnSpPr/>
          <p:nvPr userDrawn="1"/>
        </p:nvCxnSpPr>
        <p:spPr>
          <a:xfrm>
            <a:off x="1458686" y="4731657"/>
            <a:ext cx="704668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233025B-4E64-A556-2FEF-DE397A331B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51426" y="4829401"/>
            <a:ext cx="6342743" cy="22744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50">
                <a:solidFill>
                  <a:schemeClr val="accent1"/>
                </a:solidFill>
              </a:defRPr>
            </a:lvl1pPr>
          </a:lstStyle>
          <a:p>
            <a:r>
              <a:rPr lang="en-GB"/>
              <a:t>Titel van deze presentatie  |  27 mei 2022</a:t>
            </a:r>
            <a:endParaRPr lang="en-NL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9C0C09E-2122-D2BD-3687-1F6FFC9AE1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94170" y="4829400"/>
            <a:ext cx="721179" cy="22743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A8B0F972-8C45-2A43-AE9F-79F2E59DDB1C}" type="slidenum">
              <a:rPr lang="en-NL" smtClean="0"/>
              <a:pPr/>
              <a:t>‹nr.›</a:t>
            </a:fld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2988977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50" r:id="rId2"/>
  </p:sldLayoutIdLst>
  <p:hf hdr="0" dt="0"/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21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36525" indent="-136525" algn="l" defTabSz="914400" rtl="0" eaLnBrk="1" latinLnBrk="0" hangingPunct="1">
        <a:lnSpc>
          <a:spcPct val="120000"/>
        </a:lnSpc>
        <a:spcBef>
          <a:spcPts val="0"/>
        </a:spcBef>
        <a:buClr>
          <a:schemeClr val="accent4"/>
        </a:buClr>
        <a:buSzPct val="140000"/>
        <a:buFont typeface="Arial" panose="020B0604020202020204" pitchFamily="34" charset="0"/>
        <a:buChar char="•"/>
        <a:tabLst/>
        <a:defRPr sz="14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266700" indent="-87313" algn="l" defTabSz="914400" rtl="0" eaLnBrk="1" latinLnBrk="0" hangingPunct="1">
        <a:lnSpc>
          <a:spcPct val="120000"/>
        </a:lnSpc>
        <a:spcBef>
          <a:spcPts val="0"/>
        </a:spcBef>
        <a:buClr>
          <a:schemeClr val="accent4"/>
        </a:buClr>
        <a:buSzPct val="140000"/>
        <a:buFont typeface="Arial" panose="020B0604020202020204" pitchFamily="34" charset="0"/>
        <a:buChar char="•"/>
        <a:tabLst/>
        <a:defRPr sz="14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360363" indent="-93663" algn="l" defTabSz="914400" rtl="0" eaLnBrk="1" latinLnBrk="0" hangingPunct="1">
        <a:lnSpc>
          <a:spcPct val="120000"/>
        </a:lnSpc>
        <a:spcBef>
          <a:spcPts val="0"/>
        </a:spcBef>
        <a:buClr>
          <a:schemeClr val="accent4"/>
        </a:buClr>
        <a:buSzPct val="140000"/>
        <a:buFont typeface="Arial" panose="020B0604020202020204" pitchFamily="34" charset="0"/>
        <a:buChar char="•"/>
        <a:tabLst/>
        <a:defRPr sz="1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0"/>
        </a:spcBef>
        <a:buClr>
          <a:schemeClr val="accent4"/>
        </a:buClr>
        <a:buSzPct val="140000"/>
        <a:buFont typeface="Arial" panose="020B0604020202020204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0"/>
        </a:spcBef>
        <a:buClr>
          <a:schemeClr val="accent4"/>
        </a:buClr>
        <a:buSzPct val="140000"/>
        <a:buFont typeface="Arial" panose="020B0604020202020204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microsoft.com/office/2007/relationships/media" Target="../media/media7.m4a"/><Relationship Id="rId18" Type="http://schemas.openxmlformats.org/officeDocument/2006/relationships/audio" Target="../media/media9.m4a"/><Relationship Id="rId26" Type="http://schemas.openxmlformats.org/officeDocument/2006/relationships/image" Target="../media/image5.png"/><Relationship Id="rId21" Type="http://schemas.microsoft.com/office/2007/relationships/media" Target="../media/media11.m4a"/><Relationship Id="rId34" Type="http://schemas.openxmlformats.org/officeDocument/2006/relationships/image" Target="../media/image13.png"/><Relationship Id="rId7" Type="http://schemas.microsoft.com/office/2007/relationships/media" Target="../media/media4.m4a"/><Relationship Id="rId12" Type="http://schemas.openxmlformats.org/officeDocument/2006/relationships/audio" Target="../media/media6.m4a"/><Relationship Id="rId17" Type="http://schemas.microsoft.com/office/2007/relationships/media" Target="../media/media9.m4a"/><Relationship Id="rId25" Type="http://schemas.openxmlformats.org/officeDocument/2006/relationships/image" Target="../media/image4.svg"/><Relationship Id="rId33" Type="http://schemas.openxmlformats.org/officeDocument/2006/relationships/image" Target="../media/image12.svg"/><Relationship Id="rId38" Type="http://schemas.openxmlformats.org/officeDocument/2006/relationships/image" Target="../media/image17.png"/><Relationship Id="rId2" Type="http://schemas.openxmlformats.org/officeDocument/2006/relationships/audio" Target="../media/media1.m4a"/><Relationship Id="rId16" Type="http://schemas.openxmlformats.org/officeDocument/2006/relationships/audio" Target="../media/media8.m4a"/><Relationship Id="rId20" Type="http://schemas.openxmlformats.org/officeDocument/2006/relationships/audio" Target="../media/media10.m4a"/><Relationship Id="rId29" Type="http://schemas.openxmlformats.org/officeDocument/2006/relationships/image" Target="../media/image8.svg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microsoft.com/office/2007/relationships/media" Target="../media/media6.m4a"/><Relationship Id="rId24" Type="http://schemas.openxmlformats.org/officeDocument/2006/relationships/image" Target="../media/image3.png"/><Relationship Id="rId32" Type="http://schemas.openxmlformats.org/officeDocument/2006/relationships/image" Target="../media/image11.png"/><Relationship Id="rId37" Type="http://schemas.openxmlformats.org/officeDocument/2006/relationships/image" Target="../media/image16.svg"/><Relationship Id="rId5" Type="http://schemas.microsoft.com/office/2007/relationships/media" Target="../media/media3.m4a"/><Relationship Id="rId15" Type="http://schemas.microsoft.com/office/2007/relationships/media" Target="../media/media8.m4a"/><Relationship Id="rId23" Type="http://schemas.openxmlformats.org/officeDocument/2006/relationships/slideLayout" Target="../slideLayouts/slideLayout1.xml"/><Relationship Id="rId28" Type="http://schemas.openxmlformats.org/officeDocument/2006/relationships/image" Target="../media/image7.png"/><Relationship Id="rId36" Type="http://schemas.openxmlformats.org/officeDocument/2006/relationships/image" Target="../media/image15.png"/><Relationship Id="rId10" Type="http://schemas.openxmlformats.org/officeDocument/2006/relationships/audio" Target="../media/media5.m4a"/><Relationship Id="rId19" Type="http://schemas.microsoft.com/office/2007/relationships/media" Target="../media/media10.m4a"/><Relationship Id="rId31" Type="http://schemas.openxmlformats.org/officeDocument/2006/relationships/image" Target="../media/image10.svg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openxmlformats.org/officeDocument/2006/relationships/audio" Target="../media/media7.m4a"/><Relationship Id="rId22" Type="http://schemas.openxmlformats.org/officeDocument/2006/relationships/audio" Target="../media/media11.m4a"/><Relationship Id="rId27" Type="http://schemas.openxmlformats.org/officeDocument/2006/relationships/image" Target="../media/image6.svg"/><Relationship Id="rId30" Type="http://schemas.openxmlformats.org/officeDocument/2006/relationships/image" Target="../media/image9.png"/><Relationship Id="rId35" Type="http://schemas.openxmlformats.org/officeDocument/2006/relationships/image" Target="../media/image14.svg"/><Relationship Id="rId8" Type="http://schemas.openxmlformats.org/officeDocument/2006/relationships/audio" Target="../media/media4.m4a"/><Relationship Id="rId3" Type="http://schemas.microsoft.com/office/2007/relationships/media" Target="../media/media2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hthoek met één afgeronde hoek 65">
            <a:extLst>
              <a:ext uri="{FF2B5EF4-FFF2-40B4-BE49-F238E27FC236}">
                <a16:creationId xmlns:a16="http://schemas.microsoft.com/office/drawing/2014/main" id="{5B55B0D5-58DA-D507-2312-55E269CD7C8B}"/>
              </a:ext>
            </a:extLst>
          </p:cNvPr>
          <p:cNvSpPr/>
          <p:nvPr/>
        </p:nvSpPr>
        <p:spPr>
          <a:xfrm>
            <a:off x="347378" y="318646"/>
            <a:ext cx="914400" cy="4487058"/>
          </a:xfrm>
          <a:prstGeom prst="round1Rect">
            <a:avLst>
              <a:gd name="adj" fmla="val 31761"/>
            </a:avLst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0" name="Rechthoek met één afgeronde hoek 69">
            <a:extLst>
              <a:ext uri="{FF2B5EF4-FFF2-40B4-BE49-F238E27FC236}">
                <a16:creationId xmlns:a16="http://schemas.microsoft.com/office/drawing/2014/main" id="{1F133855-7D87-BB75-6B5F-24EE2C941FB1}"/>
              </a:ext>
            </a:extLst>
          </p:cNvPr>
          <p:cNvSpPr/>
          <p:nvPr/>
        </p:nvSpPr>
        <p:spPr>
          <a:xfrm flipH="1">
            <a:off x="7700276" y="1491700"/>
            <a:ext cx="914400" cy="3314003"/>
          </a:xfrm>
          <a:prstGeom prst="round1Rect">
            <a:avLst>
              <a:gd name="adj" fmla="val 31761"/>
            </a:avLst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46" name="Graphic 45" descr="Computer met effen opvulling">
            <a:extLst>
              <a:ext uri="{FF2B5EF4-FFF2-40B4-BE49-F238E27FC236}">
                <a16:creationId xmlns:a16="http://schemas.microsoft.com/office/drawing/2014/main" id="{DA14A869-2F20-39A8-3740-6BA49E7AC932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487401" y="2824028"/>
            <a:ext cx="648000" cy="648000"/>
          </a:xfrm>
          <a:prstGeom prst="rect">
            <a:avLst/>
          </a:prstGeom>
        </p:spPr>
      </p:pic>
      <p:pic>
        <p:nvPicPr>
          <p:cNvPr id="48" name="Graphic 47" descr="Verrekijker met effen opvulling">
            <a:extLst>
              <a:ext uri="{FF2B5EF4-FFF2-40B4-BE49-F238E27FC236}">
                <a16:creationId xmlns:a16="http://schemas.microsoft.com/office/drawing/2014/main" id="{B0919728-B810-8F9C-012E-71FBC60ECC28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487401" y="3886152"/>
            <a:ext cx="648000" cy="648000"/>
          </a:xfrm>
          <a:prstGeom prst="rect">
            <a:avLst/>
          </a:prstGeom>
        </p:spPr>
      </p:pic>
      <p:pic>
        <p:nvPicPr>
          <p:cNvPr id="52" name="Graphic 51" descr="Lopen met effen opvulling">
            <a:extLst>
              <a:ext uri="{FF2B5EF4-FFF2-40B4-BE49-F238E27FC236}">
                <a16:creationId xmlns:a16="http://schemas.microsoft.com/office/drawing/2014/main" id="{6381DFB0-BEEF-0D61-39BC-6DD4ECC016C6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7833476" y="1651648"/>
            <a:ext cx="648000" cy="648000"/>
          </a:xfrm>
          <a:prstGeom prst="rect">
            <a:avLst/>
          </a:prstGeom>
        </p:spPr>
      </p:pic>
      <p:pic>
        <p:nvPicPr>
          <p:cNvPr id="42" name="Graphic 41" descr="Wereld met effen opvulling">
            <a:extLst>
              <a:ext uri="{FF2B5EF4-FFF2-40B4-BE49-F238E27FC236}">
                <a16:creationId xmlns:a16="http://schemas.microsoft.com/office/drawing/2014/main" id="{52C68BC3-25AD-0D8F-63FB-79C772466A9E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487401" y="478593"/>
            <a:ext cx="648000" cy="648000"/>
          </a:xfrm>
          <a:prstGeom prst="rect">
            <a:avLst/>
          </a:prstGeom>
        </p:spPr>
      </p:pic>
      <p:sp>
        <p:nvSpPr>
          <p:cNvPr id="53" name="Tekstvak 52">
            <a:extLst>
              <a:ext uri="{FF2B5EF4-FFF2-40B4-BE49-F238E27FC236}">
                <a16:creationId xmlns:a16="http://schemas.microsoft.com/office/drawing/2014/main" id="{D4573B41-9A97-698B-7615-269558B6ACBE}"/>
              </a:ext>
            </a:extLst>
          </p:cNvPr>
          <p:cNvSpPr txBox="1"/>
          <p:nvPr/>
        </p:nvSpPr>
        <p:spPr>
          <a:xfrm>
            <a:off x="1438263" y="492378"/>
            <a:ext cx="2152430" cy="792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138" dirty="0">
                <a:solidFill>
                  <a:schemeClr val="bg1"/>
                </a:solidFill>
                <a:ea typeface="Calibri" panose="020F0502020204030204" pitchFamily="34" charset="0"/>
                <a:cs typeface="Aharoni" panose="02010803020104030203" pitchFamily="2" charset="-79"/>
              </a:rPr>
              <a:t>Maatschappelijke ontwikkelingen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138" dirty="0">
                <a:solidFill>
                  <a:schemeClr val="bg1"/>
                </a:solidFill>
                <a:cs typeface="Aharoni" panose="02010803020104030203" pitchFamily="2" charset="-79"/>
              </a:rPr>
              <a:t>Emancipatie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138" dirty="0">
                <a:solidFill>
                  <a:schemeClr val="bg1"/>
                </a:solidFill>
                <a:cs typeface="Aharoni" panose="02010803020104030203" pitchFamily="2" charset="-79"/>
              </a:rPr>
              <a:t>Digitalisering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138" dirty="0">
                <a:solidFill>
                  <a:schemeClr val="bg1"/>
                </a:solidFill>
                <a:cs typeface="Aharoni" panose="02010803020104030203" pitchFamily="2" charset="-79"/>
              </a:rPr>
              <a:t>Autonomie</a:t>
            </a:r>
          </a:p>
        </p:txBody>
      </p:sp>
      <p:pic>
        <p:nvPicPr>
          <p:cNvPr id="44" name="Graphic 43" descr="Medisch met effen opvulling">
            <a:extLst>
              <a:ext uri="{FF2B5EF4-FFF2-40B4-BE49-F238E27FC236}">
                <a16:creationId xmlns:a16="http://schemas.microsoft.com/office/drawing/2014/main" id="{44629CA7-21B6-AD78-A82D-97E4257DC10A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480578" y="1627910"/>
            <a:ext cx="648000" cy="648000"/>
          </a:xfrm>
          <a:prstGeom prst="rect">
            <a:avLst/>
          </a:prstGeom>
        </p:spPr>
      </p:pic>
      <p:sp>
        <p:nvSpPr>
          <p:cNvPr id="54" name="Tekstvak 53">
            <a:extLst>
              <a:ext uri="{FF2B5EF4-FFF2-40B4-BE49-F238E27FC236}">
                <a16:creationId xmlns:a16="http://schemas.microsoft.com/office/drawing/2014/main" id="{6BC46CCC-1AC0-96A1-A15B-64B8C8D1C865}"/>
              </a:ext>
            </a:extLst>
          </p:cNvPr>
          <p:cNvSpPr txBox="1"/>
          <p:nvPr/>
        </p:nvSpPr>
        <p:spPr>
          <a:xfrm>
            <a:off x="1438263" y="1579257"/>
            <a:ext cx="2372231" cy="792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138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Uitdagingen in de zorg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138" dirty="0">
                <a:solidFill>
                  <a:schemeClr val="bg1"/>
                </a:solidFill>
                <a:cs typeface="Times New Roman" panose="02020603050405020304" pitchFamily="18" charset="0"/>
              </a:rPr>
              <a:t>Vergrijzing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138" dirty="0">
                <a:solidFill>
                  <a:schemeClr val="bg1"/>
                </a:solidFill>
                <a:cs typeface="Times New Roman" panose="02020603050405020304" pitchFamily="18" charset="0"/>
              </a:rPr>
              <a:t>Kosten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138" dirty="0">
                <a:solidFill>
                  <a:schemeClr val="bg1"/>
                </a:solidFill>
                <a:cs typeface="Times New Roman" panose="02020603050405020304" pitchFamily="18" charset="0"/>
              </a:rPr>
              <a:t>Vraag ≠ aanbod</a:t>
            </a:r>
            <a:endParaRPr lang="nl-NL" sz="1138" dirty="0">
              <a:solidFill>
                <a:schemeClr val="bg1"/>
              </a:solidFill>
            </a:endParaRPr>
          </a:p>
        </p:txBody>
      </p:sp>
      <p:sp>
        <p:nvSpPr>
          <p:cNvPr id="55" name="Tekstvak 54">
            <a:extLst>
              <a:ext uri="{FF2B5EF4-FFF2-40B4-BE49-F238E27FC236}">
                <a16:creationId xmlns:a16="http://schemas.microsoft.com/office/drawing/2014/main" id="{5B507C22-99EF-19BB-1F82-275AD1AABE7D}"/>
              </a:ext>
            </a:extLst>
          </p:cNvPr>
          <p:cNvSpPr txBox="1"/>
          <p:nvPr/>
        </p:nvSpPr>
        <p:spPr>
          <a:xfrm>
            <a:off x="1438263" y="2751637"/>
            <a:ext cx="2372231" cy="792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138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De belofte van digitalisering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138" dirty="0">
                <a:solidFill>
                  <a:schemeClr val="bg1"/>
                </a:solidFill>
                <a:cs typeface="Times New Roman" panose="02020603050405020304" pitchFamily="18" charset="0"/>
              </a:rPr>
              <a:t>Efficiëntie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138" dirty="0">
                <a:solidFill>
                  <a:schemeClr val="bg1"/>
                </a:solidFill>
                <a:cs typeface="Times New Roman" panose="02020603050405020304" pitchFamily="18" charset="0"/>
              </a:rPr>
              <a:t>Autonomie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138" dirty="0">
                <a:solidFill>
                  <a:schemeClr val="bg1"/>
                </a:solidFill>
                <a:cs typeface="Times New Roman" panose="02020603050405020304" pitchFamily="18" charset="0"/>
              </a:rPr>
              <a:t>Dichtbij huis</a:t>
            </a:r>
          </a:p>
        </p:txBody>
      </p:sp>
      <p:sp>
        <p:nvSpPr>
          <p:cNvPr id="56" name="Tekstvak 55">
            <a:extLst>
              <a:ext uri="{FF2B5EF4-FFF2-40B4-BE49-F238E27FC236}">
                <a16:creationId xmlns:a16="http://schemas.microsoft.com/office/drawing/2014/main" id="{C04A4AC2-9458-6EF2-62D5-3B061B9A12D9}"/>
              </a:ext>
            </a:extLst>
          </p:cNvPr>
          <p:cNvSpPr txBox="1"/>
          <p:nvPr/>
        </p:nvSpPr>
        <p:spPr>
          <a:xfrm>
            <a:off x="1438263" y="3813760"/>
            <a:ext cx="2954442" cy="792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138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Visie HUS 2020 - 2023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138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Organisatie en procesvoering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138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Multidisciplinaire, regionale samenwerking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138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Cliënten en zelfmanagement</a:t>
            </a:r>
          </a:p>
        </p:txBody>
      </p:sp>
      <p:sp>
        <p:nvSpPr>
          <p:cNvPr id="57" name="Tekstvak 56">
            <a:extLst>
              <a:ext uri="{FF2B5EF4-FFF2-40B4-BE49-F238E27FC236}">
                <a16:creationId xmlns:a16="http://schemas.microsoft.com/office/drawing/2014/main" id="{0DE4360B-2CC7-4660-CF0C-4FD14D78FD53}"/>
              </a:ext>
            </a:extLst>
          </p:cNvPr>
          <p:cNvSpPr txBox="1"/>
          <p:nvPr/>
        </p:nvSpPr>
        <p:spPr>
          <a:xfrm>
            <a:off x="5652379" y="1579256"/>
            <a:ext cx="1921520" cy="792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138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Project </a:t>
            </a:r>
            <a:r>
              <a:rPr lang="nl-NL" sz="1138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DigiFit</a:t>
            </a:r>
            <a:endParaRPr lang="nl-NL" sz="1138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138" dirty="0">
                <a:solidFill>
                  <a:schemeClr val="bg1"/>
                </a:solidFill>
                <a:cs typeface="Times New Roman" panose="02020603050405020304" pitchFamily="18" charset="0"/>
              </a:rPr>
              <a:t>Inventariseren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138" dirty="0">
                <a:solidFill>
                  <a:schemeClr val="bg1"/>
                </a:solidFill>
                <a:cs typeface="Times New Roman" panose="02020603050405020304" pitchFamily="18" charset="0"/>
              </a:rPr>
              <a:t>Praktijkbezoek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138" dirty="0">
                <a:solidFill>
                  <a:schemeClr val="bg1"/>
                </a:solidFill>
                <a:cs typeface="Times New Roman" panose="02020603050405020304" pitchFamily="18" charset="0"/>
              </a:rPr>
              <a:t>Training (zorg)applicaties</a:t>
            </a:r>
          </a:p>
        </p:txBody>
      </p:sp>
      <p:sp>
        <p:nvSpPr>
          <p:cNvPr id="58" name="Tekstvak 57">
            <a:extLst>
              <a:ext uri="{FF2B5EF4-FFF2-40B4-BE49-F238E27FC236}">
                <a16:creationId xmlns:a16="http://schemas.microsoft.com/office/drawing/2014/main" id="{393B3346-9DC6-47A6-9939-19E73732081C}"/>
              </a:ext>
            </a:extLst>
          </p:cNvPr>
          <p:cNvSpPr txBox="1"/>
          <p:nvPr/>
        </p:nvSpPr>
        <p:spPr>
          <a:xfrm>
            <a:off x="5665796" y="2839192"/>
            <a:ext cx="1921520" cy="6176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138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ICT-Ladder (inventariseren)</a:t>
            </a:r>
            <a:endParaRPr lang="nl-NL" sz="1138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138" dirty="0">
                <a:solidFill>
                  <a:schemeClr val="bg1"/>
                </a:solidFill>
                <a:cs typeface="Times New Roman" panose="02020603050405020304" pitchFamily="18" charset="0"/>
              </a:rPr>
              <a:t>Volwassenheid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138" dirty="0">
                <a:solidFill>
                  <a:schemeClr val="bg1"/>
                </a:solidFill>
                <a:cs typeface="Times New Roman" panose="02020603050405020304" pitchFamily="18" charset="0"/>
              </a:rPr>
              <a:t>Samen prioriteren</a:t>
            </a:r>
            <a:endParaRPr lang="nl-NL" sz="1138" dirty="0">
              <a:solidFill>
                <a:schemeClr val="bg1"/>
              </a:solidFill>
            </a:endParaRPr>
          </a:p>
        </p:txBody>
      </p:sp>
      <p:sp>
        <p:nvSpPr>
          <p:cNvPr id="60" name="Tekstvak 59">
            <a:extLst>
              <a:ext uri="{FF2B5EF4-FFF2-40B4-BE49-F238E27FC236}">
                <a16:creationId xmlns:a16="http://schemas.microsoft.com/office/drawing/2014/main" id="{EFD4713D-261F-4810-F4AF-97A52BD93062}"/>
              </a:ext>
            </a:extLst>
          </p:cNvPr>
          <p:cNvSpPr txBox="1"/>
          <p:nvPr/>
        </p:nvSpPr>
        <p:spPr>
          <a:xfrm>
            <a:off x="5649455" y="3886152"/>
            <a:ext cx="1921520" cy="792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138" dirty="0">
                <a:solidFill>
                  <a:schemeClr val="bg1"/>
                </a:solidFill>
              </a:rPr>
              <a:t>Praktijkbezoek huisartsen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138" dirty="0">
                <a:solidFill>
                  <a:schemeClr val="bg1"/>
                </a:solidFill>
              </a:rPr>
              <a:t>Verdere verdieping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138" dirty="0">
                <a:solidFill>
                  <a:schemeClr val="bg1"/>
                </a:solidFill>
              </a:rPr>
              <a:t>Wensen praktijk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138" dirty="0">
                <a:solidFill>
                  <a:schemeClr val="bg1"/>
                </a:solidFill>
              </a:rPr>
              <a:t>Verbeterplannen</a:t>
            </a:r>
          </a:p>
        </p:txBody>
      </p:sp>
      <p:pic>
        <p:nvPicPr>
          <p:cNvPr id="62" name="Graphic 61" descr="Koffer met effen opvulling">
            <a:extLst>
              <a:ext uri="{FF2B5EF4-FFF2-40B4-BE49-F238E27FC236}">
                <a16:creationId xmlns:a16="http://schemas.microsoft.com/office/drawing/2014/main" id="{D94AF3E8-E777-CA20-EE4C-DFEC23BECE25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7837375" y="3886152"/>
            <a:ext cx="648000" cy="648000"/>
          </a:xfrm>
          <a:prstGeom prst="rect">
            <a:avLst/>
          </a:prstGeom>
        </p:spPr>
      </p:pic>
      <p:pic>
        <p:nvPicPr>
          <p:cNvPr id="64" name="Graphic 63" descr="Trap omhoog met effen opvulling">
            <a:extLst>
              <a:ext uri="{FF2B5EF4-FFF2-40B4-BE49-F238E27FC236}">
                <a16:creationId xmlns:a16="http://schemas.microsoft.com/office/drawing/2014/main" id="{65DBAD44-05A3-A16B-AD17-DD2E62B561F5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7833476" y="2800965"/>
            <a:ext cx="648000" cy="648000"/>
          </a:xfrm>
          <a:prstGeom prst="rect">
            <a:avLst/>
          </a:prstGeom>
        </p:spPr>
      </p:pic>
      <p:sp>
        <p:nvSpPr>
          <p:cNvPr id="4" name="Rechthoek met diagonaal twee afgeronde hoeken 3">
            <a:extLst>
              <a:ext uri="{FF2B5EF4-FFF2-40B4-BE49-F238E27FC236}">
                <a16:creationId xmlns:a16="http://schemas.microsoft.com/office/drawing/2014/main" id="{52BD8747-0A59-9D2F-CB70-65AB70D0C5FE}"/>
              </a:ext>
            </a:extLst>
          </p:cNvPr>
          <p:cNvSpPr/>
          <p:nvPr/>
        </p:nvSpPr>
        <p:spPr>
          <a:xfrm>
            <a:off x="3269976" y="1006791"/>
            <a:ext cx="2256026" cy="2730493"/>
          </a:xfrm>
          <a:prstGeom prst="round2Diag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nl-NL" dirty="0"/>
              <a:t>Vervolg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/>
              <a:t>Vaardigheid ↑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sz="1200" dirty="0"/>
              <a:t>HIS, applicaties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sz="1200" dirty="0"/>
              <a:t>kantooromgeving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/>
              <a:t>Op1Lijn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400" dirty="0"/>
          </a:p>
          <a:p>
            <a:endParaRPr lang="nl-NL" sz="1400" dirty="0"/>
          </a:p>
          <a:p>
            <a:pPr algn="ctr"/>
            <a:r>
              <a:rPr lang="nl-NL" dirty="0"/>
              <a:t>Doel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/>
              <a:t>Basis op orde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/>
              <a:t>Klaar voor toekomst</a:t>
            </a:r>
          </a:p>
        </p:txBody>
      </p:sp>
      <p:pic>
        <p:nvPicPr>
          <p:cNvPr id="2" name="maatschappij.m4a">
            <a:hlinkClick r:id="" action="ppaction://media"/>
            <a:extLst>
              <a:ext uri="{FF2B5EF4-FFF2-40B4-BE49-F238E27FC236}">
                <a16:creationId xmlns:a16="http://schemas.microsoft.com/office/drawing/2014/main" id="{CC61837E-F9C2-F439-CE76-AFEE7FB90D7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8">
            <a:alphaModFix amt="0"/>
          </a:blip>
          <a:stretch>
            <a:fillRect/>
          </a:stretch>
        </p:blipFill>
        <p:spPr>
          <a:xfrm>
            <a:off x="1652605" y="581470"/>
            <a:ext cx="812800" cy="812800"/>
          </a:xfrm>
          <a:prstGeom prst="rect">
            <a:avLst/>
          </a:prstGeom>
        </p:spPr>
      </p:pic>
      <p:pic>
        <p:nvPicPr>
          <p:cNvPr id="3" name="zorg.m4a">
            <a:hlinkClick r:id="" action="ppaction://media"/>
            <a:extLst>
              <a:ext uri="{FF2B5EF4-FFF2-40B4-BE49-F238E27FC236}">
                <a16:creationId xmlns:a16="http://schemas.microsoft.com/office/drawing/2014/main" id="{67D3E465-FCA3-F643-E1A4-A2C724313C5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8">
            <a:alphaModFix amt="0"/>
          </a:blip>
          <a:stretch>
            <a:fillRect/>
          </a:stretch>
        </p:blipFill>
        <p:spPr>
          <a:xfrm>
            <a:off x="1570924" y="1507773"/>
            <a:ext cx="812800" cy="812800"/>
          </a:xfrm>
          <a:prstGeom prst="rect">
            <a:avLst/>
          </a:prstGeom>
        </p:spPr>
      </p:pic>
      <p:pic>
        <p:nvPicPr>
          <p:cNvPr id="5" name="digizorg.m4a">
            <a:hlinkClick r:id="" action="ppaction://media"/>
            <a:extLst>
              <a:ext uri="{FF2B5EF4-FFF2-40B4-BE49-F238E27FC236}">
                <a16:creationId xmlns:a16="http://schemas.microsoft.com/office/drawing/2014/main" id="{B1F97866-42DE-82EA-0963-D2DEA6FE6288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8">
            <a:alphaModFix amt="0"/>
          </a:blip>
          <a:stretch>
            <a:fillRect/>
          </a:stretch>
        </p:blipFill>
        <p:spPr>
          <a:xfrm>
            <a:off x="2368934" y="2800965"/>
            <a:ext cx="812800" cy="812800"/>
          </a:xfrm>
          <a:prstGeom prst="rect">
            <a:avLst/>
          </a:prstGeom>
        </p:spPr>
      </p:pic>
      <p:pic>
        <p:nvPicPr>
          <p:cNvPr id="6" name="visie.m4a">
            <a:hlinkClick r:id="" action="ppaction://media"/>
            <a:extLst>
              <a:ext uri="{FF2B5EF4-FFF2-40B4-BE49-F238E27FC236}">
                <a16:creationId xmlns:a16="http://schemas.microsoft.com/office/drawing/2014/main" id="{1FEE57EA-4ACC-EBE3-3E27-C21898193C3B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8">
            <a:alphaModFix amt="0"/>
          </a:blip>
          <a:stretch>
            <a:fillRect/>
          </a:stretch>
        </p:blipFill>
        <p:spPr>
          <a:xfrm>
            <a:off x="1630519" y="3825859"/>
            <a:ext cx="812800" cy="812800"/>
          </a:xfrm>
          <a:prstGeom prst="rect">
            <a:avLst/>
          </a:prstGeom>
        </p:spPr>
      </p:pic>
      <p:pic>
        <p:nvPicPr>
          <p:cNvPr id="7" name="digifit.m4a">
            <a:hlinkClick r:id="" action="ppaction://media"/>
            <a:extLst>
              <a:ext uri="{FF2B5EF4-FFF2-40B4-BE49-F238E27FC236}">
                <a16:creationId xmlns:a16="http://schemas.microsoft.com/office/drawing/2014/main" id="{1136BF6B-8CE8-CA4E-B335-03557D1A4F2E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8">
            <a:alphaModFix amt="0"/>
          </a:blip>
          <a:stretch>
            <a:fillRect/>
          </a:stretch>
        </p:blipFill>
        <p:spPr>
          <a:xfrm>
            <a:off x="5952391" y="1528020"/>
            <a:ext cx="812800" cy="812800"/>
          </a:xfrm>
          <a:prstGeom prst="rect">
            <a:avLst/>
          </a:prstGeom>
        </p:spPr>
      </p:pic>
      <p:pic>
        <p:nvPicPr>
          <p:cNvPr id="8" name="ictladder.m4a">
            <a:hlinkClick r:id="" action="ppaction://media"/>
            <a:extLst>
              <a:ext uri="{FF2B5EF4-FFF2-40B4-BE49-F238E27FC236}">
                <a16:creationId xmlns:a16="http://schemas.microsoft.com/office/drawing/2014/main" id="{B8AC92EA-B69E-563B-EE4C-513D4B66DD97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8">
            <a:alphaModFix amt="0"/>
          </a:blip>
          <a:stretch>
            <a:fillRect/>
          </a:stretch>
        </p:blipFill>
        <p:spPr>
          <a:xfrm>
            <a:off x="5940006" y="2699584"/>
            <a:ext cx="812800" cy="812800"/>
          </a:xfrm>
          <a:prstGeom prst="rect">
            <a:avLst/>
          </a:prstGeom>
        </p:spPr>
      </p:pic>
      <p:pic>
        <p:nvPicPr>
          <p:cNvPr id="9" name="praktijkbezoek.m4a">
            <a:hlinkClick r:id="" action="ppaction://media"/>
            <a:extLst>
              <a:ext uri="{FF2B5EF4-FFF2-40B4-BE49-F238E27FC236}">
                <a16:creationId xmlns:a16="http://schemas.microsoft.com/office/drawing/2014/main" id="{91D8E3F7-77E4-A10A-6834-194FF1110D1C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38">
            <a:alphaModFix amt="0"/>
          </a:blip>
          <a:stretch>
            <a:fillRect/>
          </a:stretch>
        </p:blipFill>
        <p:spPr>
          <a:xfrm>
            <a:off x="5940006" y="3813760"/>
            <a:ext cx="812800" cy="812800"/>
          </a:xfrm>
          <a:prstGeom prst="rect">
            <a:avLst/>
          </a:prstGeom>
        </p:spPr>
      </p:pic>
      <p:pic>
        <p:nvPicPr>
          <p:cNvPr id="10" name="vervolg.m4a">
            <a:hlinkClick r:id="" action="ppaction://media"/>
            <a:extLst>
              <a:ext uri="{FF2B5EF4-FFF2-40B4-BE49-F238E27FC236}">
                <a16:creationId xmlns:a16="http://schemas.microsoft.com/office/drawing/2014/main" id="{2AD02D69-FCD1-7C7D-6274-EDDDC312D03B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38">
            <a:alphaModFix amt="0"/>
          </a:blip>
          <a:stretch>
            <a:fillRect/>
          </a:stretch>
        </p:blipFill>
        <p:spPr>
          <a:xfrm>
            <a:off x="3865030" y="1162846"/>
            <a:ext cx="812800" cy="812800"/>
          </a:xfrm>
          <a:prstGeom prst="rect">
            <a:avLst/>
          </a:prstGeom>
        </p:spPr>
      </p:pic>
      <p:pic>
        <p:nvPicPr>
          <p:cNvPr id="11" name="doel.m4a">
            <a:hlinkClick r:id="" action="ppaction://media"/>
            <a:extLst>
              <a:ext uri="{FF2B5EF4-FFF2-40B4-BE49-F238E27FC236}">
                <a16:creationId xmlns:a16="http://schemas.microsoft.com/office/drawing/2014/main" id="{48975C04-5A4C-A78C-3BE2-9D8EE573D566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38">
            <a:alphaModFix amt="0"/>
          </a:blip>
          <a:stretch>
            <a:fillRect/>
          </a:stretch>
        </p:blipFill>
        <p:spPr>
          <a:xfrm>
            <a:off x="3923454" y="2669411"/>
            <a:ext cx="812800" cy="812800"/>
          </a:xfrm>
          <a:prstGeom prst="rect">
            <a:avLst/>
          </a:prstGeom>
        </p:spPr>
      </p:pic>
      <p:pic>
        <p:nvPicPr>
          <p:cNvPr id="12" name="Intro.m4a">
            <a:hlinkClick r:id="" action="ppaction://media"/>
            <a:extLst>
              <a:ext uri="{FF2B5EF4-FFF2-40B4-BE49-F238E27FC236}">
                <a16:creationId xmlns:a16="http://schemas.microsoft.com/office/drawing/2014/main" id="{402AE6C0-DF8F-51C5-E703-B5722A729C44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38">
            <a:alphaModFix amt="0"/>
          </a:blip>
          <a:stretch>
            <a:fillRect/>
          </a:stretch>
        </p:blipFill>
        <p:spPr>
          <a:xfrm>
            <a:off x="4165600" y="-61082"/>
            <a:ext cx="812800" cy="812800"/>
          </a:xfrm>
          <a:prstGeom prst="rect">
            <a:avLst/>
          </a:prstGeom>
        </p:spPr>
      </p:pic>
      <p:pic>
        <p:nvPicPr>
          <p:cNvPr id="13" name="digizorg.m4a">
            <a:hlinkClick r:id="" action="ppaction://media"/>
            <a:extLst>
              <a:ext uri="{FF2B5EF4-FFF2-40B4-BE49-F238E27FC236}">
                <a16:creationId xmlns:a16="http://schemas.microsoft.com/office/drawing/2014/main" id="{2EC17E06-A65B-90A4-8517-6B2771C54FCE}"/>
              </a:ext>
            </a:extLst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38">
            <a:alphaModFix amt="0"/>
          </a:blip>
          <a:stretch>
            <a:fillRect/>
          </a:stretch>
        </p:blipFill>
        <p:spPr>
          <a:xfrm>
            <a:off x="1533572" y="280096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765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9396"/>
    </mc:Choice>
    <mc:Fallback xmlns="">
      <p:transition spd="slow" advTm="2693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545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1545"/>
                            </p:stCondLst>
                            <p:childTnLst>
                              <p:par>
                                <p:cTn id="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212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2813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695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9771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3129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1062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3406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35130"/>
                            </p:stCondLst>
                            <p:childTnLst>
                              <p:par>
                                <p:cTn id="3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2568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60814"/>
                            </p:stCondLst>
                            <p:childTnLst>
                              <p:par>
                                <p:cTn id="4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2963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90444"/>
                            </p:stCondLst>
                            <p:childTnLst>
                              <p:par>
                                <p:cTn id="5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2640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16853"/>
                            </p:stCondLst>
                            <p:childTnLst>
                              <p:par>
                                <p:cTn id="5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2997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46825"/>
                            </p:stCondLst>
                            <p:childTnLst>
                              <p:par>
                                <p:cTn id="6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1840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53" grpId="0"/>
      <p:bldP spid="54" grpId="0"/>
      <p:bldP spid="55" grpId="0"/>
      <p:bldP spid="56" grpId="0"/>
      <p:bldP spid="57" grpId="0"/>
      <p:bldP spid="58" grpId="0"/>
      <p:bldP spid="60" grpId="0"/>
      <p:bldP spid="4" grpId="0" animBg="1"/>
    </p:bldLst>
  </p:timing>
  <p:extLst>
    <p:ext uri="{E180D4A7-C9FB-4DFB-919C-405C955672EB}">
      <p14:showEvtLst xmlns:p14="http://schemas.microsoft.com/office/powerpoint/2010/main">
        <p14:playEvt time="2025" objId="12"/>
        <p14:playEvt time="31557" objId="2"/>
        <p14:stopEvt time="31732" objId="12"/>
        <p14:playEvt time="52824" objId="3"/>
        <p14:stopEvt time="52949" objId="2"/>
        <p14:playEvt time="69794" objId="13"/>
        <p14:stopEvt time="69910" objId="3"/>
        <p14:playEvt time="101077" objId="6"/>
        <p14:stopEvt time="101228" objId="13"/>
        <p14:playEvt time="135145" objId="7"/>
        <p14:stopEvt time="135277" objId="6"/>
        <p14:playEvt time="160829" objId="8"/>
        <p14:stopEvt time="160963" objId="7"/>
        <p14:playEvt time="190462" objId="9"/>
        <p14:stopEvt time="190575" objId="8"/>
        <p14:playEvt time="216865" objId="10"/>
        <p14:stopEvt time="217007" objId="9"/>
        <p14:playEvt time="246848" objId="11"/>
        <p14:stopEvt time="246970" objId="10"/>
        <p14:stopEvt time="265374" objId="11"/>
      </p14:showEvtLst>
    </p:ext>
  </p:extLst>
</p:sld>
</file>

<file path=ppt/theme/theme1.xml><?xml version="1.0" encoding="utf-8"?>
<a:theme xmlns:a="http://schemas.openxmlformats.org/drawingml/2006/main" name="1_Title">
  <a:themeElements>
    <a:clrScheme name="Sterkzorg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32763"/>
      </a:accent1>
      <a:accent2>
        <a:srgbClr val="1F8CA5"/>
      </a:accent2>
      <a:accent3>
        <a:srgbClr val="79AC2B"/>
      </a:accent3>
      <a:accent4>
        <a:srgbClr val="F7A6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erkzorg presentatie.potx" id="{24D429F2-B708-4740-9E82-85836FBDA1C3}" vid="{5C06C228-D633-354F-B276-B57200D49E5D}"/>
    </a:ext>
  </a:extLst>
</a:theme>
</file>

<file path=ppt/theme/theme2.xml><?xml version="1.0" encoding="utf-8"?>
<a:theme xmlns:a="http://schemas.openxmlformats.org/drawingml/2006/main" name="Basis slides">
  <a:themeElements>
    <a:clrScheme name="Sterkzorg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32763"/>
      </a:accent1>
      <a:accent2>
        <a:srgbClr val="1F8CA5"/>
      </a:accent2>
      <a:accent3>
        <a:srgbClr val="79AC2B"/>
      </a:accent3>
      <a:accent4>
        <a:srgbClr val="F7A6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erkzorg presentatie.potx" id="{24D429F2-B708-4740-9E82-85836FBDA1C3}" vid="{EF948C0C-EF6A-5D44-90F9-4C7BA6E6116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Title</Template>
  <TotalTime>192</TotalTime>
  <Words>75</Words>
  <Application>Microsoft Office PowerPoint</Application>
  <PresentationFormat>Aangepast</PresentationFormat>
  <Paragraphs>37</Paragraphs>
  <Slides>1</Slides>
  <Notes>0</Notes>
  <HiddenSlides>0</HiddenSlides>
  <MMClips>11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</vt:i4>
      </vt:variant>
    </vt:vector>
  </HeadingPairs>
  <TitlesOfParts>
    <vt:vector size="6" baseType="lpstr">
      <vt:lpstr>Arial</vt:lpstr>
      <vt:lpstr>Calibri</vt:lpstr>
      <vt:lpstr>System Font Regular</vt:lpstr>
      <vt:lpstr>1_Title</vt:lpstr>
      <vt:lpstr>Basis slides</vt:lpstr>
      <vt:lpstr>PowerPoint-presentatie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van deze presentatie</dc:title>
  <dc:subject/>
  <dc:creator>Bart van Pinxteren</dc:creator>
  <cp:keywords/>
  <dc:description>21.01.13</dc:description>
  <cp:lastModifiedBy>Carla Broekman - Kwaliteitprakijk</cp:lastModifiedBy>
  <cp:revision>7</cp:revision>
  <dcterms:created xsi:type="dcterms:W3CDTF">2022-09-24T20:55:39Z</dcterms:created>
  <dcterms:modified xsi:type="dcterms:W3CDTF">2022-10-14T06:49:54Z</dcterms:modified>
  <cp:category/>
</cp:coreProperties>
</file>